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290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1">
                <a:solidFill>
                  <a:srgbClr val="231F2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1">
                <a:solidFill>
                  <a:srgbClr val="231F2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1">
                <a:solidFill>
                  <a:srgbClr val="231F2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0692000" cy="75599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18446" y="2715365"/>
            <a:ext cx="5456506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1">
                <a:solidFill>
                  <a:srgbClr val="231F2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9304" y="3513487"/>
            <a:ext cx="9493250" cy="1290955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12700" marR="5080" algn="ctr">
              <a:lnSpc>
                <a:spcPct val="104700"/>
              </a:lnSpc>
              <a:spcBef>
                <a:spcPts val="10"/>
              </a:spcBef>
            </a:pPr>
            <a:r>
              <a:rPr sz="1600" spc="-30" dirty="0">
                <a:solidFill>
                  <a:srgbClr val="231F20"/>
                </a:solidFill>
                <a:latin typeface="Trebuchet MS"/>
                <a:cs typeface="Trebuchet MS"/>
              </a:rPr>
              <a:t>Por</a:t>
            </a:r>
            <a:r>
              <a:rPr sz="1600" spc="-15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00" spc="-35" dirty="0">
                <a:solidFill>
                  <a:srgbClr val="231F20"/>
                </a:solidFill>
                <a:latin typeface="Trebuchet MS"/>
                <a:cs typeface="Trebuchet MS"/>
              </a:rPr>
              <a:t>haber</a:t>
            </a:r>
            <a:r>
              <a:rPr sz="1600" spc="-14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00" spc="-45" dirty="0">
                <a:solidFill>
                  <a:srgbClr val="231F20"/>
                </a:solidFill>
                <a:latin typeface="Trebuchet MS"/>
                <a:cs typeface="Trebuchet MS"/>
              </a:rPr>
              <a:t>participado</a:t>
            </a:r>
            <a:r>
              <a:rPr sz="1600" spc="-14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00" spc="-40" dirty="0">
                <a:solidFill>
                  <a:srgbClr val="231F20"/>
                </a:solidFill>
                <a:latin typeface="Trebuchet MS"/>
                <a:cs typeface="Trebuchet MS"/>
              </a:rPr>
              <a:t>en</a:t>
            </a:r>
            <a:r>
              <a:rPr sz="1600" spc="-14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00" spc="-45" dirty="0">
                <a:solidFill>
                  <a:srgbClr val="231F20"/>
                </a:solidFill>
                <a:latin typeface="Trebuchet MS"/>
                <a:cs typeface="Trebuchet MS"/>
              </a:rPr>
              <a:t>la</a:t>
            </a:r>
            <a:r>
              <a:rPr sz="1600" spc="-14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00" spc="-45" dirty="0">
                <a:solidFill>
                  <a:srgbClr val="231F20"/>
                </a:solidFill>
                <a:latin typeface="Trebuchet MS"/>
                <a:cs typeface="Trebuchet MS"/>
              </a:rPr>
              <a:t>Capacitación</a:t>
            </a:r>
            <a:r>
              <a:rPr sz="1600" spc="-15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00" spc="-45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1600" spc="-14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00" b="1" spc="-40" dirty="0">
                <a:solidFill>
                  <a:srgbClr val="231F20"/>
                </a:solidFill>
                <a:latin typeface="Trebuchet MS"/>
                <a:cs typeface="Trebuchet MS"/>
              </a:rPr>
              <a:t>“MANEJO</a:t>
            </a:r>
            <a:r>
              <a:rPr sz="1600" b="1" spc="-13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00" b="1" spc="-65" dirty="0">
                <a:solidFill>
                  <a:srgbClr val="231F20"/>
                </a:solidFill>
                <a:latin typeface="Trebuchet MS"/>
                <a:cs typeface="Trebuchet MS"/>
              </a:rPr>
              <a:t>DEFENSIVO”,</a:t>
            </a:r>
            <a:r>
              <a:rPr sz="1600" b="1" spc="-14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00" spc="-60" dirty="0">
                <a:solidFill>
                  <a:srgbClr val="231F20"/>
                </a:solidFill>
                <a:latin typeface="Trebuchet MS"/>
                <a:cs typeface="Trebuchet MS"/>
              </a:rPr>
              <a:t>realizada</a:t>
            </a:r>
            <a:r>
              <a:rPr sz="1600" spc="-14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00" spc="-25" dirty="0">
                <a:solidFill>
                  <a:srgbClr val="231F20"/>
                </a:solidFill>
                <a:latin typeface="Trebuchet MS"/>
                <a:cs typeface="Trebuchet MS"/>
              </a:rPr>
              <a:t>por</a:t>
            </a:r>
            <a:r>
              <a:rPr sz="1600" spc="-14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00" spc="-45" dirty="0">
                <a:solidFill>
                  <a:srgbClr val="231F20"/>
                </a:solidFill>
                <a:latin typeface="Trebuchet MS"/>
                <a:cs typeface="Trebuchet MS"/>
              </a:rPr>
              <a:t>la</a:t>
            </a:r>
            <a:r>
              <a:rPr sz="1600" spc="-15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00" spc="-40" dirty="0">
                <a:solidFill>
                  <a:srgbClr val="231F20"/>
                </a:solidFill>
                <a:latin typeface="Trebuchet MS"/>
                <a:cs typeface="Trebuchet MS"/>
              </a:rPr>
              <a:t>consultora</a:t>
            </a:r>
            <a:r>
              <a:rPr sz="1600" spc="-14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00" spc="-20" dirty="0">
                <a:solidFill>
                  <a:srgbClr val="231F20"/>
                </a:solidFill>
                <a:latin typeface="Trebuchet MS"/>
                <a:cs typeface="Trebuchet MS"/>
              </a:rPr>
              <a:t>DAMPRO</a:t>
            </a:r>
            <a:r>
              <a:rPr sz="1600" spc="-14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00" spc="-120" dirty="0">
                <a:solidFill>
                  <a:srgbClr val="231F20"/>
                </a:solidFill>
                <a:latin typeface="Trebuchet MS"/>
                <a:cs typeface="Trebuchet MS"/>
              </a:rPr>
              <a:t>S.A.C., </a:t>
            </a:r>
            <a:r>
              <a:rPr sz="1600" spc="-4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00" spc="-25" dirty="0" smtClean="0">
                <a:solidFill>
                  <a:srgbClr val="231F20"/>
                </a:solidFill>
                <a:latin typeface="Trebuchet MS"/>
                <a:cs typeface="Trebuchet MS"/>
              </a:rPr>
              <a:t>a </a:t>
            </a:r>
            <a:r>
              <a:rPr sz="1600" spc="-15" dirty="0">
                <a:solidFill>
                  <a:srgbClr val="231F20"/>
                </a:solidFill>
                <a:latin typeface="Trebuchet MS"/>
                <a:cs typeface="Trebuchet MS"/>
              </a:rPr>
              <a:t>los </a:t>
            </a:r>
            <a:r>
              <a:rPr sz="1600" spc="-55" dirty="0">
                <a:solidFill>
                  <a:srgbClr val="231F20"/>
                </a:solidFill>
                <a:latin typeface="Trebuchet MS"/>
                <a:cs typeface="Trebuchet MS"/>
              </a:rPr>
              <a:t>trabajadores </a:t>
            </a:r>
            <a:r>
              <a:rPr sz="1600" spc="-45" dirty="0">
                <a:solidFill>
                  <a:srgbClr val="231F20"/>
                </a:solidFill>
                <a:latin typeface="Trebuchet MS"/>
                <a:cs typeface="Trebuchet MS"/>
              </a:rPr>
              <a:t>de la </a:t>
            </a:r>
            <a:r>
              <a:rPr lang="es-MX" sz="1600" spc="-45" dirty="0" smtClean="0">
                <a:solidFill>
                  <a:srgbClr val="231F20"/>
                </a:solidFill>
                <a:latin typeface="Trebuchet MS"/>
                <a:cs typeface="Trebuchet MS"/>
              </a:rPr>
              <a:t>EMPRESA DE</a:t>
            </a:r>
            <a:r>
              <a:rPr sz="1600" spc="-40" dirty="0" smtClean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lang="es-MX" sz="1600" spc="-40" dirty="0" smtClean="0">
                <a:solidFill>
                  <a:srgbClr val="231F20"/>
                </a:solidFill>
                <a:latin typeface="Trebuchet MS"/>
                <a:cs typeface="Trebuchet MS"/>
              </a:rPr>
              <a:t>TRANSPORTES TESA</a:t>
            </a:r>
            <a:r>
              <a:rPr sz="1600" spc="-50" dirty="0" smtClean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00" spc="-105" dirty="0">
                <a:solidFill>
                  <a:srgbClr val="231F20"/>
                </a:solidFill>
                <a:latin typeface="Trebuchet MS"/>
                <a:cs typeface="Trebuchet MS"/>
              </a:rPr>
              <a:t>S.A.C, </a:t>
            </a:r>
            <a:r>
              <a:rPr sz="1600" spc="-45" dirty="0">
                <a:solidFill>
                  <a:srgbClr val="231F20"/>
                </a:solidFill>
                <a:latin typeface="Trebuchet MS"/>
                <a:cs typeface="Trebuchet MS"/>
              </a:rPr>
              <a:t>identiﬁcada </a:t>
            </a:r>
            <a:r>
              <a:rPr sz="1600" spc="-30" dirty="0">
                <a:solidFill>
                  <a:srgbClr val="231F20"/>
                </a:solidFill>
                <a:latin typeface="Trebuchet MS"/>
                <a:cs typeface="Trebuchet MS"/>
              </a:rPr>
              <a:t>con </a:t>
            </a:r>
            <a:r>
              <a:rPr sz="1600" spc="-155" dirty="0">
                <a:solidFill>
                  <a:srgbClr val="231F20"/>
                </a:solidFill>
                <a:latin typeface="Trebuchet MS"/>
                <a:cs typeface="Trebuchet MS"/>
              </a:rPr>
              <a:t>N° </a:t>
            </a:r>
            <a:r>
              <a:rPr sz="1600" spc="-45" dirty="0">
                <a:solidFill>
                  <a:srgbClr val="231F20"/>
                </a:solidFill>
                <a:latin typeface="Trebuchet MS"/>
                <a:cs typeface="Trebuchet MS"/>
              </a:rPr>
              <a:t>de </a:t>
            </a:r>
            <a:r>
              <a:rPr sz="1600" spc="-25" dirty="0">
                <a:solidFill>
                  <a:srgbClr val="231F20"/>
                </a:solidFill>
                <a:latin typeface="Trebuchet MS"/>
                <a:cs typeface="Trebuchet MS"/>
              </a:rPr>
              <a:t>RUC </a:t>
            </a:r>
            <a:r>
              <a:rPr sz="1600" spc="-2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00" spc="-60" dirty="0" smtClean="0">
                <a:solidFill>
                  <a:srgbClr val="231F20"/>
                </a:solidFill>
                <a:latin typeface="Trebuchet MS"/>
                <a:cs typeface="Trebuchet MS"/>
              </a:rPr>
              <a:t>2060</a:t>
            </a:r>
            <a:r>
              <a:rPr lang="es-MX" sz="1600" spc="-60" smtClean="0">
                <a:solidFill>
                  <a:srgbClr val="231F20"/>
                </a:solidFill>
                <a:latin typeface="Trebuchet MS"/>
                <a:cs typeface="Trebuchet MS"/>
              </a:rPr>
              <a:t>1317924</a:t>
            </a:r>
            <a:r>
              <a:rPr sz="1600" spc="-60" smtClean="0">
                <a:solidFill>
                  <a:srgbClr val="231F20"/>
                </a:solidFill>
                <a:latin typeface="Trebuchet MS"/>
                <a:cs typeface="Trebuchet MS"/>
              </a:rPr>
              <a:t>,</a:t>
            </a:r>
            <a:r>
              <a:rPr sz="1600" spc="-160" smtClean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00" spc="-55" dirty="0">
                <a:solidFill>
                  <a:srgbClr val="231F20"/>
                </a:solidFill>
                <a:latin typeface="Trebuchet MS"/>
                <a:cs typeface="Trebuchet MS"/>
              </a:rPr>
              <a:t>realizado</a:t>
            </a:r>
            <a:r>
              <a:rPr sz="1600" spc="-1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00" spc="-75" dirty="0">
                <a:solidFill>
                  <a:srgbClr val="231F20"/>
                </a:solidFill>
                <a:latin typeface="Trebuchet MS"/>
                <a:cs typeface="Trebuchet MS"/>
              </a:rPr>
              <a:t>el</a:t>
            </a:r>
            <a:r>
              <a:rPr sz="1600" spc="-1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00" spc="-30" dirty="0">
                <a:solidFill>
                  <a:srgbClr val="231F20"/>
                </a:solidFill>
                <a:latin typeface="Trebuchet MS"/>
                <a:cs typeface="Trebuchet MS"/>
              </a:rPr>
              <a:t>día</a:t>
            </a:r>
            <a:r>
              <a:rPr sz="1600" spc="-15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00" spc="-45" dirty="0">
                <a:solidFill>
                  <a:srgbClr val="231F20"/>
                </a:solidFill>
                <a:latin typeface="Trebuchet MS"/>
                <a:cs typeface="Trebuchet MS"/>
              </a:rPr>
              <a:t>29</a:t>
            </a:r>
            <a:r>
              <a:rPr sz="1600" spc="-1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00" spc="-45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1600" spc="-1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00" spc="-55" dirty="0">
                <a:solidFill>
                  <a:srgbClr val="231F20"/>
                </a:solidFill>
                <a:latin typeface="Trebuchet MS"/>
                <a:cs typeface="Trebuchet MS"/>
              </a:rPr>
              <a:t>Octubre</a:t>
            </a:r>
            <a:r>
              <a:rPr sz="1600" spc="-1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00" spc="-50" dirty="0">
                <a:solidFill>
                  <a:srgbClr val="231F20"/>
                </a:solidFill>
                <a:latin typeface="Trebuchet MS"/>
                <a:cs typeface="Trebuchet MS"/>
              </a:rPr>
              <a:t>del</a:t>
            </a:r>
            <a:r>
              <a:rPr sz="1600" spc="-15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00" spc="-75" dirty="0">
                <a:solidFill>
                  <a:srgbClr val="231F20"/>
                </a:solidFill>
                <a:latin typeface="Trebuchet MS"/>
                <a:cs typeface="Trebuchet MS"/>
              </a:rPr>
              <a:t>2023,</a:t>
            </a:r>
            <a:r>
              <a:rPr sz="1600" spc="-1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00" spc="-30" dirty="0">
                <a:solidFill>
                  <a:srgbClr val="231F20"/>
                </a:solidFill>
                <a:latin typeface="Trebuchet MS"/>
                <a:cs typeface="Trebuchet MS"/>
              </a:rPr>
              <a:t>con</a:t>
            </a:r>
            <a:r>
              <a:rPr sz="1600" spc="-1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00" spc="-5" dirty="0">
                <a:solidFill>
                  <a:srgbClr val="231F20"/>
                </a:solidFill>
                <a:latin typeface="Trebuchet MS"/>
                <a:cs typeface="Trebuchet MS"/>
              </a:rPr>
              <a:t>un</a:t>
            </a:r>
            <a:r>
              <a:rPr sz="1600" spc="-1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00" spc="-65" dirty="0">
                <a:solidFill>
                  <a:srgbClr val="231F20"/>
                </a:solidFill>
                <a:latin typeface="Trebuchet MS"/>
                <a:cs typeface="Trebuchet MS"/>
              </a:rPr>
              <a:t>total</a:t>
            </a:r>
            <a:r>
              <a:rPr sz="1600" spc="-15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00" spc="-45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1600" spc="-1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00" spc="-45" dirty="0">
                <a:solidFill>
                  <a:srgbClr val="231F20"/>
                </a:solidFill>
                <a:latin typeface="Trebuchet MS"/>
                <a:cs typeface="Trebuchet MS"/>
              </a:rPr>
              <a:t>2</a:t>
            </a:r>
            <a:r>
              <a:rPr sz="1600" spc="-1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00" spc="-25" dirty="0">
                <a:solidFill>
                  <a:srgbClr val="231F20"/>
                </a:solidFill>
                <a:latin typeface="Trebuchet MS"/>
                <a:cs typeface="Trebuchet MS"/>
              </a:rPr>
              <a:t>horas</a:t>
            </a:r>
            <a:r>
              <a:rPr sz="1600" spc="-1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00" spc="-40" dirty="0">
                <a:solidFill>
                  <a:srgbClr val="231F20"/>
                </a:solidFill>
                <a:latin typeface="Trebuchet MS"/>
                <a:cs typeface="Trebuchet MS"/>
              </a:rPr>
              <a:t>cronológicas.</a:t>
            </a:r>
            <a:endParaRPr sz="16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800" dirty="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</a:pPr>
            <a:r>
              <a:rPr sz="1600" spc="-45" dirty="0">
                <a:solidFill>
                  <a:srgbClr val="231F20"/>
                </a:solidFill>
                <a:latin typeface="Trebuchet MS"/>
                <a:cs typeface="Trebuchet MS"/>
              </a:rPr>
              <a:t>El</a:t>
            </a:r>
            <a:r>
              <a:rPr sz="1600" spc="-1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00" spc="-45" dirty="0">
                <a:solidFill>
                  <a:srgbClr val="231F20"/>
                </a:solidFill>
                <a:latin typeface="Trebuchet MS"/>
                <a:cs typeface="Trebuchet MS"/>
              </a:rPr>
              <a:t>p</a:t>
            </a:r>
            <a:r>
              <a:rPr sz="1600" spc="-50" dirty="0">
                <a:solidFill>
                  <a:srgbClr val="231F20"/>
                </a:solidFill>
                <a:latin typeface="Trebuchet MS"/>
                <a:cs typeface="Trebuchet MS"/>
              </a:rPr>
              <a:t>resen</a:t>
            </a:r>
            <a:r>
              <a:rPr sz="1600" spc="-60" dirty="0">
                <a:solidFill>
                  <a:srgbClr val="231F20"/>
                </a:solidFill>
                <a:latin typeface="Trebuchet MS"/>
                <a:cs typeface="Trebuchet MS"/>
              </a:rPr>
              <a:t>t</a:t>
            </a:r>
            <a:r>
              <a:rPr sz="1600" spc="-80" dirty="0">
                <a:solidFill>
                  <a:srgbClr val="231F20"/>
                </a:solidFill>
                <a:latin typeface="Trebuchet MS"/>
                <a:cs typeface="Trebuchet MS"/>
              </a:rPr>
              <a:t>e</a:t>
            </a:r>
            <a:r>
              <a:rPr sz="1600" spc="-1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00" spc="-100" dirty="0">
                <a:solidFill>
                  <a:srgbClr val="231F20"/>
                </a:solidFill>
                <a:latin typeface="Trebuchet MS"/>
                <a:cs typeface="Trebuchet MS"/>
              </a:rPr>
              <a:t>c</a:t>
            </a:r>
            <a:r>
              <a:rPr sz="1600" spc="-70" dirty="0">
                <a:solidFill>
                  <a:srgbClr val="231F20"/>
                </a:solidFill>
                <a:latin typeface="Trebuchet MS"/>
                <a:cs typeface="Trebuchet MS"/>
              </a:rPr>
              <a:t>ertiﬁ</a:t>
            </a:r>
            <a:r>
              <a:rPr sz="1600" spc="-95" dirty="0">
                <a:solidFill>
                  <a:srgbClr val="231F20"/>
                </a:solidFill>
                <a:latin typeface="Trebuchet MS"/>
                <a:cs typeface="Trebuchet MS"/>
              </a:rPr>
              <a:t>c</a:t>
            </a:r>
            <a:r>
              <a:rPr sz="1600" spc="-10" dirty="0">
                <a:solidFill>
                  <a:srgbClr val="231F20"/>
                </a:solidFill>
                <a:latin typeface="Trebuchet MS"/>
                <a:cs typeface="Trebuchet MS"/>
              </a:rPr>
              <a:t>ado</a:t>
            </a:r>
            <a:r>
              <a:rPr sz="1600" spc="-1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00" spc="-30" dirty="0">
                <a:solidFill>
                  <a:srgbClr val="231F20"/>
                </a:solidFill>
                <a:latin typeface="Trebuchet MS"/>
                <a:cs typeface="Trebuchet MS"/>
              </a:rPr>
              <a:t>p</a:t>
            </a:r>
            <a:r>
              <a:rPr sz="1600" spc="-55" dirty="0">
                <a:solidFill>
                  <a:srgbClr val="231F20"/>
                </a:solidFill>
                <a:latin typeface="Trebuchet MS"/>
                <a:cs typeface="Trebuchet MS"/>
              </a:rPr>
              <a:t>a</a:t>
            </a:r>
            <a:r>
              <a:rPr sz="1600" spc="-85" dirty="0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sz="1600" spc="-25" dirty="0">
                <a:solidFill>
                  <a:srgbClr val="231F20"/>
                </a:solidFill>
                <a:latin typeface="Trebuchet MS"/>
                <a:cs typeface="Trebuchet MS"/>
              </a:rPr>
              <a:t>a</a:t>
            </a:r>
            <a:r>
              <a:rPr sz="1600" spc="-1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00" spc="-25" dirty="0">
                <a:solidFill>
                  <a:srgbClr val="231F20"/>
                </a:solidFill>
                <a:latin typeface="Trebuchet MS"/>
                <a:cs typeface="Trebuchet MS"/>
              </a:rPr>
              <a:t>ﬁnes</a:t>
            </a:r>
            <a:r>
              <a:rPr sz="1600" spc="-1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00" spc="-100" dirty="0">
                <a:solidFill>
                  <a:srgbClr val="231F20"/>
                </a:solidFill>
                <a:latin typeface="Trebuchet MS"/>
                <a:cs typeface="Trebuchet MS"/>
              </a:rPr>
              <a:t>c</a:t>
            </a:r>
            <a:r>
              <a:rPr sz="1600" spc="-10" dirty="0">
                <a:solidFill>
                  <a:srgbClr val="231F20"/>
                </a:solidFill>
                <a:latin typeface="Trebuchet MS"/>
                <a:cs typeface="Trebuchet MS"/>
              </a:rPr>
              <a:t>on</a:t>
            </a:r>
            <a:r>
              <a:rPr sz="1600" spc="-20" dirty="0">
                <a:solidFill>
                  <a:srgbClr val="231F20"/>
                </a:solidFill>
                <a:latin typeface="Trebuchet MS"/>
                <a:cs typeface="Trebuchet MS"/>
              </a:rPr>
              <a:t>v</a:t>
            </a:r>
            <a:r>
              <a:rPr sz="1600" spc="-55" dirty="0">
                <a:solidFill>
                  <a:srgbClr val="231F20"/>
                </a:solidFill>
                <a:latin typeface="Trebuchet MS"/>
                <a:cs typeface="Trebuchet MS"/>
              </a:rPr>
              <a:t>enien</a:t>
            </a:r>
            <a:r>
              <a:rPr sz="1600" spc="-65" dirty="0">
                <a:solidFill>
                  <a:srgbClr val="231F20"/>
                </a:solidFill>
                <a:latin typeface="Trebuchet MS"/>
                <a:cs typeface="Trebuchet MS"/>
              </a:rPr>
              <a:t>t</a:t>
            </a:r>
            <a:r>
              <a:rPr sz="1600" spc="-85" dirty="0">
                <a:solidFill>
                  <a:srgbClr val="231F20"/>
                </a:solidFill>
                <a:latin typeface="Trebuchet MS"/>
                <a:cs typeface="Trebuchet MS"/>
              </a:rPr>
              <a:t>es.</a:t>
            </a:r>
            <a:endParaRPr sz="16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18446" y="2715365"/>
            <a:ext cx="6690654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245" dirty="0"/>
              <a:t>CALDERON CELIS OSCAR LUCIANO</a:t>
            </a:r>
            <a:endParaRPr spc="-225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5900" y="5153025"/>
            <a:ext cx="980114" cy="95726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66</Words>
  <Application>Microsoft Office PowerPoint</Application>
  <PresentationFormat>Personalizado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Calibri</vt:lpstr>
      <vt:lpstr>Cambria</vt:lpstr>
      <vt:lpstr>Trebuchet MS</vt:lpstr>
      <vt:lpstr>Office Theme</vt:lpstr>
      <vt:lpstr>CALDERON CELIS OSCAR LUCIANO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 título-2</dc:title>
  <dc:creator>2096</dc:creator>
  <cp:lastModifiedBy>Roberto</cp:lastModifiedBy>
  <cp:revision>1</cp:revision>
  <dcterms:created xsi:type="dcterms:W3CDTF">2023-11-02T21:31:24Z</dcterms:created>
  <dcterms:modified xsi:type="dcterms:W3CDTF">2023-11-08T20:12:19Z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2023-11-02T00:00:00Z</vt:filetime>
  </property>
  <property fmtid="{D5CDD505-2E9C-101B-9397-08002B2CF9AE}" pid="3" name="Creator">
    <vt:lpwstr>CorelDRAW 2020</vt:lpwstr>
  </property>
  <property fmtid="{D5CDD505-2E9C-101B-9397-08002B2CF9AE}" pid="4" name="LastSaved">
    <vt:filetime>2023-11-02T00:00:00Z</vt:filetime>
  </property>
</Properties>
</file>