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.jpg" ContentType="image/png"/>
  <Override PartName="/ppt/media/image4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53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692000" cy="7559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18446" y="2715365"/>
            <a:ext cx="545650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1">
                <a:solidFill>
                  <a:srgbClr val="231F2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3513487"/>
            <a:ext cx="10693400" cy="107388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 marR="5080" algn="ctr">
              <a:lnSpc>
                <a:spcPct val="104700"/>
              </a:lnSpc>
              <a:spcBef>
                <a:spcPts val="10"/>
              </a:spcBef>
            </a:pPr>
            <a:r>
              <a:rPr sz="170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sz="1700" spc="-1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haber</a:t>
            </a:r>
            <a:r>
              <a:rPr sz="1700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participado</a:t>
            </a:r>
            <a:r>
              <a:rPr sz="1700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1700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1700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7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capacitación</a:t>
            </a:r>
            <a:r>
              <a:rPr sz="1700" spc="-1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700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b="1" spc="-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sz="1700" b="1" spc="-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ARMADO Y DESARMADO DE ANDAMIOS</a:t>
            </a:r>
            <a:r>
              <a:rPr sz="1700" b="1" spc="-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</a:t>
            </a:r>
            <a:r>
              <a:rPr sz="1700" b="1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700" spc="-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realizada</a:t>
            </a:r>
            <a:r>
              <a:rPr sz="1700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sz="1700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1700" spc="-1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MX" sz="1700" spc="-1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E" sz="1700" spc="-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consultora</a:t>
            </a:r>
            <a:r>
              <a:rPr sz="1700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DAMPRO</a:t>
            </a:r>
            <a:r>
              <a:rPr sz="1700" spc="-1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1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S.A.C., </a:t>
            </a:r>
            <a:r>
              <a:rPr lang="es-PE" sz="1700" spc="-7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día</a:t>
            </a:r>
            <a:r>
              <a:rPr sz="1700" spc="-1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spc="-1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sábado 15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</a:t>
            </a:r>
            <a:r>
              <a:rPr lang="es-MX" sz="1700" spc="-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700" spc="-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sz="1700" spc="-7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s-MX" sz="1700" spc="-7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700" spc="-7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sz="1700" spc="-1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horas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spc="-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cronológicas</a:t>
            </a:r>
            <a:r>
              <a:rPr sz="1700" spc="-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s-PE" sz="17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emite el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700" spc="-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resen</a:t>
            </a:r>
            <a:r>
              <a:rPr sz="1700" spc="-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700" spc="-8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1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700" spc="-7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ertiﬁ</a:t>
            </a:r>
            <a:r>
              <a:rPr sz="1700" spc="-9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7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70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700" spc="-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700" spc="-8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7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700" spc="-1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7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fines que el capacitado considere conveniente.</a:t>
            </a:r>
            <a:endParaRPr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2715365"/>
            <a:ext cx="106934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PE" spc="-245" dirty="0"/>
              <a:t>CONTRERAS MATIAS ROBERTO ALEXANDER</a:t>
            </a:r>
            <a:endParaRPr lang="es-PE" spc="-225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5153025"/>
            <a:ext cx="980114" cy="95726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0536C8F-A8F9-4C53-B1B3-BA4B1F23B9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" y="728615"/>
            <a:ext cx="1800000" cy="1800000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FDE3FC81-BE39-4B81-94E9-C7D7BB311226}"/>
              </a:ext>
            </a:extLst>
          </p:cNvPr>
          <p:cNvSpPr/>
          <p:nvPr/>
        </p:nvSpPr>
        <p:spPr>
          <a:xfrm>
            <a:off x="393700" y="5153025"/>
            <a:ext cx="34290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367C8F1-D149-4E40-A2CB-DCAC339391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00" y="5033962"/>
            <a:ext cx="2438400" cy="1533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64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CONTRERAS MATIAS ROBERTO ALEXANDER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título-2</dc:title>
  <dc:creator>2096</dc:creator>
  <cp:lastModifiedBy>chesba da</cp:lastModifiedBy>
  <cp:revision>43</cp:revision>
  <dcterms:created xsi:type="dcterms:W3CDTF">2023-11-02T21:31:24Z</dcterms:created>
  <dcterms:modified xsi:type="dcterms:W3CDTF">2025-04-01T02:44:47Z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2023-11-02T00:00:00Z</vt:filetime>
  </property>
  <property fmtid="{D5CDD505-2E9C-101B-9397-08002B2CF9AE}" pid="3" name="Creator">
    <vt:lpwstr>CorelDRAW 2020</vt:lpwstr>
  </property>
  <property fmtid="{D5CDD505-2E9C-101B-9397-08002B2CF9AE}" pid="4" name="LastSaved">
    <vt:filetime>2023-11-02T00:00:00Z</vt:filetime>
  </property>
</Properties>
</file>